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borah Harrington" userId="b654cc0e-b08a-4b8e-afe5-88a0eee641b8" providerId="ADAL" clId="{4B5FDF7B-17F1-4FD9-B921-D491A526E091}"/>
    <pc:docChg chg="modSld">
      <pc:chgData name="Deborah Harrington" userId="b654cc0e-b08a-4b8e-afe5-88a0eee641b8" providerId="ADAL" clId="{4B5FDF7B-17F1-4FD9-B921-D491A526E091}" dt="2024-03-26T11:02:28.474" v="3" actId="6549"/>
      <pc:docMkLst>
        <pc:docMk/>
      </pc:docMkLst>
      <pc:sldChg chg="modSp mod">
        <pc:chgData name="Deborah Harrington" userId="b654cc0e-b08a-4b8e-afe5-88a0eee641b8" providerId="ADAL" clId="{4B5FDF7B-17F1-4FD9-B921-D491A526E091}" dt="2024-03-26T11:02:28.474" v="3" actId="6549"/>
        <pc:sldMkLst>
          <pc:docMk/>
          <pc:sldMk cId="2854799841" sldId="258"/>
        </pc:sldMkLst>
        <pc:spChg chg="mod">
          <ac:chgData name="Deborah Harrington" userId="b654cc0e-b08a-4b8e-afe5-88a0eee641b8" providerId="ADAL" clId="{4B5FDF7B-17F1-4FD9-B921-D491A526E091}" dt="2024-03-26T11:02:28.474" v="3" actId="6549"/>
          <ac:spMkLst>
            <pc:docMk/>
            <pc:sldMk cId="2854799841" sldId="258"/>
            <ac:spMk id="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436D40-6AA7-431F-998C-7CCFB6244392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06902B-E845-4AC5-8591-A0D2D68564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07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6D2EE-3D93-4364-8CD7-8F3ACC433DE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963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E1BFB-4728-4AA0-A3B8-8A247CAFD383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A04B-DC89-4EFD-B079-064666BB54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972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E1BFB-4728-4AA0-A3B8-8A247CAFD383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A04B-DC89-4EFD-B079-064666BB54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857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E1BFB-4728-4AA0-A3B8-8A247CAFD383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A04B-DC89-4EFD-B079-064666BB54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66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E1BFB-4728-4AA0-A3B8-8A247CAFD383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A04B-DC89-4EFD-B079-064666BB54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117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E1BFB-4728-4AA0-A3B8-8A247CAFD383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A04B-DC89-4EFD-B079-064666BB54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700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E1BFB-4728-4AA0-A3B8-8A247CAFD383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A04B-DC89-4EFD-B079-064666BB54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184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E1BFB-4728-4AA0-A3B8-8A247CAFD383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A04B-DC89-4EFD-B079-064666BB54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413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E1BFB-4728-4AA0-A3B8-8A247CAFD383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A04B-DC89-4EFD-B079-064666BB54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486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E1BFB-4728-4AA0-A3B8-8A247CAFD383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A04B-DC89-4EFD-B079-064666BB54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716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E1BFB-4728-4AA0-A3B8-8A247CAFD383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A04B-DC89-4EFD-B079-064666BB54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364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E1BFB-4728-4AA0-A3B8-8A247CAFD383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AA04B-DC89-4EFD-B079-064666BB54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71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E1BFB-4728-4AA0-A3B8-8A247CAFD383}" type="datetimeFigureOut">
              <a:rPr lang="en-GB" smtClean="0"/>
              <a:t>26/03/2024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AA04B-DC89-4EFD-B079-064666BB54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967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lorrainerichardson1@btinternet.co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-7471592"/>
            <a:ext cx="9143999" cy="14329592"/>
          </a:xfrm>
          <a:prstGeom prst="rect">
            <a:avLst/>
          </a:prstGeom>
          <a:noFill/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5402498"/>
              </p:ext>
            </p:extLst>
          </p:nvPr>
        </p:nvGraphicFramePr>
        <p:xfrm>
          <a:off x="251520" y="1268760"/>
          <a:ext cx="5699720" cy="687913"/>
        </p:xfrm>
        <a:graphic>
          <a:graphicData uri="http://schemas.openxmlformats.org/drawingml/2006/table">
            <a:tbl>
              <a:tblPr/>
              <a:tblGrid>
                <a:gridCol w="5699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791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b="1" dirty="0">
                          <a:solidFill>
                            <a:srgbClr val="47237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Liverpool Aortic Symposium X</a:t>
                      </a:r>
                      <a:endParaRPr lang="en-GB" sz="2800" b="1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85769" y="2139234"/>
            <a:ext cx="6264696" cy="307777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Celebrating 25 years at the forefront of progress in Aortic Surgery </a:t>
            </a:r>
            <a:endParaRPr lang="en-GB" sz="1400" b="1" dirty="0">
              <a:solidFill>
                <a:schemeClr val="bg1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916084"/>
              </p:ext>
            </p:extLst>
          </p:nvPr>
        </p:nvGraphicFramePr>
        <p:xfrm>
          <a:off x="285769" y="4581128"/>
          <a:ext cx="3180183" cy="2094593"/>
        </p:xfrm>
        <a:graphic>
          <a:graphicData uri="http://schemas.openxmlformats.org/drawingml/2006/table">
            <a:tbl>
              <a:tblPr/>
              <a:tblGrid>
                <a:gridCol w="3180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945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rgbClr val="FFFF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rgbClr val="FFFF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rgbClr val="FFFF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rgbClr val="FFFF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rgbClr val="FFFF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rgbClr val="FFFF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rgbClr val="FFFF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b="1" dirty="0">
                        <a:solidFill>
                          <a:srgbClr val="FFFF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www.aorticaneurysm.org.uk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rgbClr val="FFFF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488177"/>
              </p:ext>
            </p:extLst>
          </p:nvPr>
        </p:nvGraphicFramePr>
        <p:xfrm>
          <a:off x="3131840" y="4649150"/>
          <a:ext cx="5878795" cy="2550473"/>
        </p:xfrm>
        <a:graphic>
          <a:graphicData uri="http://schemas.openxmlformats.org/drawingml/2006/table">
            <a:tbl>
              <a:tblPr/>
              <a:tblGrid>
                <a:gridCol w="587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504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9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>
                        <a:solidFill>
                          <a:schemeClr val="bg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Call For Abstracts and Surgical</a:t>
                      </a:r>
                      <a:r>
                        <a:rPr lang="en-GB" sz="1500" b="1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Videos</a:t>
                      </a:r>
                      <a:r>
                        <a:rPr lang="en-GB" sz="15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  21</a:t>
                      </a:r>
                      <a:r>
                        <a:rPr lang="en-GB" sz="1500" b="1" baseline="300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st</a:t>
                      </a:r>
                      <a:r>
                        <a:rPr lang="en-GB" sz="15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– 22</a:t>
                      </a:r>
                      <a:r>
                        <a:rPr lang="en-GB" sz="1500" b="1" baseline="300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nd</a:t>
                      </a:r>
                      <a:r>
                        <a:rPr lang="en-GB" sz="1500" b="1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June 2024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Arena and Convention Centre, Monarch’s Quay, Liverpool L3 4FP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400" b="1" kern="1200" dirty="0">
                        <a:solidFill>
                          <a:schemeClr val="bg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GB" sz="1200" b="1" dirty="0">
                          <a:solidFill>
                            <a:srgbClr val="FFFF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20</a:t>
                      </a:r>
                      <a:r>
                        <a:rPr lang="en-GB" sz="1200" b="1" baseline="30000" dirty="0">
                          <a:solidFill>
                            <a:srgbClr val="FFFF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th</a:t>
                      </a:r>
                      <a:r>
                        <a:rPr lang="en-GB" sz="1200" b="1" dirty="0">
                          <a:solidFill>
                            <a:srgbClr val="FFFF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June 2024 - Complimentary Satellite Meeting  - Aortic</a:t>
                      </a:r>
                      <a:r>
                        <a:rPr lang="en-GB" sz="1200" b="1" baseline="0" dirty="0">
                          <a:solidFill>
                            <a:srgbClr val="FFFF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Structure to Rupture</a:t>
                      </a:r>
                      <a:r>
                        <a:rPr lang="en-GB" sz="1200" baseline="0" dirty="0">
                          <a:solidFill>
                            <a:srgbClr val="FFFF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GB" sz="1200" dirty="0">
                          <a:solidFill>
                            <a:srgbClr val="FFFF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FFFF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Venue: University</a:t>
                      </a:r>
                      <a:r>
                        <a:rPr lang="en-GB" sz="1200" b="1" baseline="0" dirty="0">
                          <a:solidFill>
                            <a:srgbClr val="FFFFFF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of Liverpool </a:t>
                      </a:r>
                      <a:endParaRPr lang="en-GB" sz="1200" b="1" dirty="0">
                        <a:solidFill>
                          <a:srgbClr val="FFFFFF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260648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Registration open </a:t>
            </a:r>
            <a:r>
              <a:rPr lang="en-GB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606203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803" y="-45050"/>
            <a:ext cx="9144000" cy="68853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69708"/>
            <a:ext cx="489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Scientific Presentations 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98232" y="753798"/>
            <a:ext cx="8424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Title of Abstract:  …………………………………………………………………………………………………………….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4933" y="1378006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Authors:  ………………………………………………………………………………………………………………………</a:t>
            </a:r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03122" y="2703848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Correspondence Email Address:  …………………………………………………………………………………</a:t>
            </a:r>
          </a:p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68939" y="2057517"/>
            <a:ext cx="8100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Corresponding Author Mobile Number:  …………………………………………………………………….</a:t>
            </a:r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-2803" y="3204508"/>
            <a:ext cx="9141196" cy="37856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1"/>
            <a:r>
              <a:rPr lang="en-GB" dirty="0"/>
              <a:t>Please submit an abstract not more than one side of A4</a:t>
            </a:r>
          </a:p>
          <a:p>
            <a:endParaRPr lang="en-GB" sz="1000" dirty="0"/>
          </a:p>
          <a:p>
            <a:r>
              <a:rPr lang="en-GB" dirty="0"/>
              <a:t>        Please tick the appropriate box below:</a:t>
            </a:r>
          </a:p>
          <a:p>
            <a:endParaRPr lang="en-GB" sz="1000" dirty="0"/>
          </a:p>
          <a:p>
            <a:r>
              <a:rPr lang="en-GB" dirty="0"/>
              <a:t>Oral presentation only  </a:t>
            </a:r>
            <a:r>
              <a:rPr lang="en-GB" dirty="0">
                <a:sym typeface="Symbol" panose="05050102010706020507" pitchFamily="18" charset="2"/>
              </a:rPr>
              <a:t></a:t>
            </a:r>
            <a:r>
              <a:rPr lang="en-GB" dirty="0"/>
              <a:t>    Poster only  </a:t>
            </a:r>
            <a:r>
              <a:rPr lang="en-GB" dirty="0">
                <a:sym typeface="Symbol" panose="05050102010706020507" pitchFamily="18" charset="2"/>
              </a:rPr>
              <a:t></a:t>
            </a:r>
            <a:r>
              <a:rPr lang="en-GB" dirty="0"/>
              <a:t>    Oral presentation or poster </a:t>
            </a:r>
            <a:r>
              <a:rPr lang="en-GB" dirty="0">
                <a:sym typeface="Symbol" panose="05050102010706020507" pitchFamily="18" charset="2"/>
              </a:rPr>
              <a:t></a:t>
            </a:r>
            <a:r>
              <a:rPr lang="en-GB" dirty="0"/>
              <a:t>   Video presentation </a:t>
            </a:r>
            <a:r>
              <a:rPr lang="en-GB" dirty="0">
                <a:sym typeface="Symbol" panose="05050102010706020507" pitchFamily="18" charset="2"/>
              </a:rPr>
              <a:t></a:t>
            </a:r>
            <a:r>
              <a:rPr lang="en-GB" dirty="0"/>
              <a:t>    </a:t>
            </a:r>
          </a:p>
          <a:p>
            <a:endParaRPr lang="en-GB" sz="1000" dirty="0"/>
          </a:p>
          <a:p>
            <a:r>
              <a:rPr lang="en-GB" dirty="0"/>
              <a:t>        Accepted abstracts will be included in the </a:t>
            </a:r>
            <a:r>
              <a:rPr lang="en-GB"/>
              <a:t>course manual </a:t>
            </a:r>
            <a:endParaRPr lang="en-GB" dirty="0"/>
          </a:p>
          <a:p>
            <a:endParaRPr lang="en-GB" sz="1000" dirty="0"/>
          </a:p>
          <a:p>
            <a:r>
              <a:rPr lang="en-GB" dirty="0"/>
              <a:t>        All presentation (including video) will be 7 minutes followed by 3 minutes for questions</a:t>
            </a:r>
          </a:p>
          <a:p>
            <a:endParaRPr lang="en-GB" sz="1000" dirty="0"/>
          </a:p>
          <a:p>
            <a:r>
              <a:rPr lang="en-GB" dirty="0"/>
              <a:t>        Please forward the abstract via email to:</a:t>
            </a:r>
          </a:p>
          <a:p>
            <a:pPr algn="ctr"/>
            <a:r>
              <a:rPr lang="en-GB" u="sng" dirty="0">
                <a:hlinkClick r:id="rId2"/>
              </a:rPr>
              <a:t>lorrainerichardson1@btinternet.com</a:t>
            </a:r>
            <a:r>
              <a:rPr lang="en-GB" u="sng" dirty="0"/>
              <a:t> (077111 32946 for any further information)</a:t>
            </a:r>
          </a:p>
          <a:p>
            <a:endParaRPr lang="en-GB" sz="1000" u="sng" dirty="0"/>
          </a:p>
          <a:p>
            <a:pPr algn="ctr"/>
            <a:r>
              <a:rPr lang="en-GB" b="1" dirty="0"/>
              <a:t>Deadline for Abstract Submission Friday 3</a:t>
            </a:r>
            <a:r>
              <a:rPr lang="en-GB" b="1" baseline="30000" dirty="0"/>
              <a:t>rd</a:t>
            </a:r>
            <a:r>
              <a:rPr lang="en-GB" b="1" dirty="0"/>
              <a:t> May 2024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4799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178</Words>
  <Application>Microsoft Office PowerPoint</Application>
  <PresentationFormat>On-screen Show (4:3)</PresentationFormat>
  <Paragraphs>39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Lorraine</dc:creator>
  <cp:lastModifiedBy>Deborah Harrington</cp:lastModifiedBy>
  <cp:revision>19</cp:revision>
  <dcterms:created xsi:type="dcterms:W3CDTF">2017-02-22T11:11:51Z</dcterms:created>
  <dcterms:modified xsi:type="dcterms:W3CDTF">2024-03-26T11:02:39Z</dcterms:modified>
</cp:coreProperties>
</file>